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7" r:id="rId4"/>
    <p:sldId id="269" r:id="rId5"/>
    <p:sldId id="268" r:id="rId6"/>
    <p:sldId id="270" r:id="rId7"/>
    <p:sldId id="271" r:id="rId8"/>
    <p:sldId id="274" r:id="rId9"/>
    <p:sldId id="265" r:id="rId10"/>
    <p:sldId id="266" r:id="rId11"/>
    <p:sldId id="272" r:id="rId12"/>
    <p:sldId id="27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600"/>
    <a:srgbClr val="70483F"/>
    <a:srgbClr val="3E1A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6183" autoAdjust="0"/>
  </p:normalViewPr>
  <p:slideViewPr>
    <p:cSldViewPr snapToGrid="0">
      <p:cViewPr varScale="1">
        <p:scale>
          <a:sx n="98" d="100"/>
          <a:sy n="98" d="100"/>
        </p:scale>
        <p:origin x="10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ternallyrekt\Documents\GitHub\level-6-stuck-in-a-lift-studios-1\Elliot\Feedback\FeedbackColl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Understanding of Game</a:t>
            </a:r>
            <a:r>
              <a:rPr lang="en-GB" baseline="0" dirty="0"/>
              <a:t> Mechanics/Dynamics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Sheet1!$B$2:$B$7</c:f>
              <c:strCache>
                <c:ptCount val="6"/>
                <c:pt idx="0">
                  <c:v>no understanding</c:v>
                </c:pt>
                <c:pt idx="1">
                  <c:v>worked out controls</c:v>
                </c:pt>
                <c:pt idx="2">
                  <c:v>worked out goals</c:v>
                </c:pt>
                <c:pt idx="3">
                  <c:v>worked out eagle</c:v>
                </c:pt>
                <c:pt idx="4">
                  <c:v>worked out grapple</c:v>
                </c:pt>
                <c:pt idx="5">
                  <c:v>optimal strategies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9</c:v>
                </c:pt>
                <c:pt idx="2">
                  <c:v>10</c:v>
                </c:pt>
                <c:pt idx="3">
                  <c:v>5</c:v>
                </c:pt>
                <c:pt idx="4">
                  <c:v>9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7-41E1-AFAD-62CBC5A8F1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356608"/>
        <c:axId val="76460800"/>
      </c:barChart>
      <c:catAx>
        <c:axId val="7635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460800"/>
        <c:crosses val="autoZero"/>
        <c:auto val="1"/>
        <c:lblAlgn val="ctr"/>
        <c:lblOffset val="100"/>
        <c:noMultiLvlLbl val="0"/>
      </c:catAx>
      <c:valAx>
        <c:axId val="7646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5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 Visuals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98-4758-8BAF-F4D1CD56B81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98-4758-8BAF-F4D1CD56B81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98-4758-8BAF-F4D1CD56B81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98-4758-8BAF-F4D1CD56B81A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998-4758-8BAF-F4D1CD56B81A}"/>
              </c:ext>
            </c:extLst>
          </c:dPt>
          <c:cat>
            <c:strRef>
              <c:f>Sheet1!$B$9:$B$13</c:f>
              <c:strCache>
                <c:ptCount val="5"/>
                <c:pt idx="0">
                  <c:v>Hated the look</c:v>
                </c:pt>
                <c:pt idx="1">
                  <c:v>hated most of it</c:v>
                </c:pt>
                <c:pt idx="2">
                  <c:v>okay</c:v>
                </c:pt>
                <c:pt idx="3">
                  <c:v>liked most of it</c:v>
                </c:pt>
                <c:pt idx="4">
                  <c:v>loved it</c:v>
                </c:pt>
              </c:strCache>
            </c:strRef>
          </c:cat>
          <c:val>
            <c:numRef>
              <c:f>Sheet1!$C$9:$C$13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98-4758-8BAF-F4D1CD56B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Gameplay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6-43AE-84AB-4FE849713C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6-43AE-84AB-4FE849713C6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ED6-43AE-84AB-4FE849713C6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ED6-43AE-84AB-4FE849713C6C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ED6-43AE-84AB-4FE849713C6C}"/>
              </c:ext>
            </c:extLst>
          </c:dPt>
          <c:cat>
            <c:strRef>
              <c:f>Sheet1!$B$15:$B$19</c:f>
              <c:strCache>
                <c:ptCount val="5"/>
                <c:pt idx="0">
                  <c:v>didn’t play well</c:v>
                </c:pt>
                <c:pt idx="1">
                  <c:v>disliked a lot</c:v>
                </c:pt>
                <c:pt idx="2">
                  <c:v>okay</c:v>
                </c:pt>
                <c:pt idx="3">
                  <c:v>liked large portion</c:v>
                </c:pt>
                <c:pt idx="4">
                  <c:v>loved it</c:v>
                </c:pt>
              </c:strCache>
            </c:strRef>
          </c:cat>
          <c:val>
            <c:numRef>
              <c:f>Sheet1!$C$15:$C$19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ED6-43AE-84AB-4FE849713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78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pPr/>
              <a:t>01/05/2018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Ig9JIwzjc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www.youtubemultiplier.com/5ae752849657d-gonuts-multiplayer-gold-pitch.php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558" y="5713180"/>
            <a:ext cx="9144000" cy="754025"/>
          </a:xfrm>
        </p:spPr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5" y="74858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81" y="4226162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C61C683-8F49-4AC6-8605-87FA888518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040439"/>
              </p:ext>
            </p:extLst>
          </p:nvPr>
        </p:nvGraphicFramePr>
        <p:xfrm>
          <a:off x="3839183" y="15751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36B66F-C014-4932-938E-3AC9B9F1A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570630"/>
              </p:ext>
            </p:extLst>
          </p:nvPr>
        </p:nvGraphicFramePr>
        <p:xfrm>
          <a:off x="6738026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E65E25D-234B-4F00-B889-984DE342EF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997635"/>
              </p:ext>
            </p:extLst>
          </p:nvPr>
        </p:nvGraphicFramePr>
        <p:xfrm>
          <a:off x="1553183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1826324" y="6652884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014550" y="6652884"/>
            <a:ext cx="4571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866003" y="6652884"/>
            <a:ext cx="45719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91030" y="6652883"/>
            <a:ext cx="45719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AD72-ED38-4EFD-9E04-FA5F1B0E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Feedback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1701-1772-475D-85C9-AC5E3332B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GB" dirty="0"/>
              <a:t>“Loved the character and the overall outlook.”</a:t>
            </a:r>
          </a:p>
          <a:p>
            <a:r>
              <a:rPr lang="en-GB" dirty="0"/>
              <a:t>“I also liked the way the obstacles looked and the distinct goals of the game.”</a:t>
            </a:r>
          </a:p>
          <a:p>
            <a:r>
              <a:rPr lang="en-GB" dirty="0"/>
              <a:t>“Everything makes sense to me when I play”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05531-AF1B-4B1A-9F98-539411176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 descr="http://www.slate.com/content/dam/slate/articles/health_and_science/Science/2016/05/160511_SCI_frustrated-squirrel.jpg.CROP.promo-xlarge2.jpg">
            <a:extLst>
              <a:ext uri="{FF2B5EF4-FFF2-40B4-BE49-F238E27FC236}">
                <a16:creationId xmlns:a16="http://schemas.microsoft.com/office/drawing/2014/main" id="{FACE1979-0DD8-406A-93E6-1AFD13C7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5" b="99525" l="10000" r="95678">
                        <a14:foregroundMark x1="49576" y1="12114" x2="60508" y2="14964"/>
                        <a14:foregroundMark x1="60508" y1="14964" x2="64915" y2="11639"/>
                        <a14:foregroundMark x1="64915" y1="11639" x2="65847" y2="8076"/>
                        <a14:foregroundMark x1="48390" y1="18884" x2="43898" y2="22922"/>
                        <a14:foregroundMark x1="43898" y1="22922" x2="47288" y2="17340"/>
                        <a14:foregroundMark x1="47288" y1="17340" x2="51610" y2="16627"/>
                        <a14:foregroundMark x1="50085" y1="9620" x2="51271" y2="7126"/>
                        <a14:foregroundMark x1="66441" y1="6770" x2="67627" y2="6532"/>
                        <a14:foregroundMark x1="67203" y1="24347" x2="83814" y2="44062"/>
                        <a14:foregroundMark x1="83814" y1="44062" x2="94407" y2="70546"/>
                        <a14:foregroundMark x1="94407" y1="70546" x2="92373" y2="79454"/>
                        <a14:foregroundMark x1="92373" y1="79454" x2="81102" y2="99287"/>
                        <a14:foregroundMark x1="81102" y1="99287" x2="86780" y2="94062"/>
                        <a14:foregroundMark x1="86780" y1="94062" x2="83729" y2="85629"/>
                        <a14:foregroundMark x1="83729" y1="85629" x2="78983" y2="83373"/>
                        <a14:foregroundMark x1="78983" y1="83373" x2="69746" y2="96675"/>
                        <a14:foregroundMark x1="69746" y1="96675" x2="68136" y2="86580"/>
                        <a14:foregroundMark x1="68136" y1="86580" x2="61525" y2="98812"/>
                        <a14:foregroundMark x1="61525" y1="98812" x2="59576" y2="92399"/>
                        <a14:foregroundMark x1="59576" y1="92399" x2="43814" y2="96081"/>
                        <a14:foregroundMark x1="43814" y1="96081" x2="44492" y2="87173"/>
                        <a14:foregroundMark x1="44492" y1="87173" x2="40424" y2="97506"/>
                        <a14:foregroundMark x1="40424" y1="97506" x2="35339" y2="94537"/>
                        <a14:foregroundMark x1="35339" y1="94537" x2="37203" y2="85154"/>
                        <a14:foregroundMark x1="37203" y1="85154" x2="44661" y2="71615"/>
                        <a14:foregroundMark x1="44661" y1="71615" x2="43051" y2="78504"/>
                        <a14:foregroundMark x1="43051" y1="78504" x2="55085" y2="85036"/>
                        <a14:foregroundMark x1="55085" y1="85036" x2="55169" y2="85036"/>
                        <a14:foregroundMark x1="88983" y1="56295" x2="96017" y2="71734"/>
                        <a14:foregroundMark x1="96017" y1="71734" x2="95678" y2="88005"/>
                        <a14:foregroundMark x1="95678" y1="88005" x2="82797" y2="99525"/>
                        <a14:foregroundMark x1="56186" y1="23990" x2="60254" y2="30641"/>
                        <a14:foregroundMark x1="60254" y1="30641" x2="53390" y2="27672"/>
                        <a14:foregroundMark x1="53390" y1="27672" x2="58559" y2="30166"/>
                        <a14:foregroundMark x1="58559" y1="30166" x2="58644" y2="29216"/>
                        <a14:foregroundMark x1="50085" y1="17696" x2="45000" y2="20665"/>
                        <a14:foregroundMark x1="45000" y1="20665" x2="48644" y2="15202"/>
                        <a14:foregroundMark x1="48644" y1="15202" x2="51525" y2="13420"/>
                        <a14:foregroundMark x1="50932" y1="15083" x2="63898" y2="12470"/>
                        <a14:foregroundMark x1="48305" y1="15796" x2="42797" y2="22328"/>
                        <a14:foregroundMark x1="39407" y1="38599" x2="42627" y2="44774"/>
                        <a14:foregroundMark x1="42627" y1="44774" x2="47881" y2="48100"/>
                        <a14:foregroundMark x1="47881" y1="48100" x2="50932" y2="54276"/>
                        <a14:foregroundMark x1="50932" y1="54276" x2="47203" y2="45724"/>
                        <a14:foregroundMark x1="47203" y1="45724" x2="51695" y2="52850"/>
                        <a14:foregroundMark x1="51695" y1="52850" x2="50339" y2="45843"/>
                        <a14:foregroundMark x1="50339" y1="45843" x2="51271" y2="53682"/>
                        <a14:foregroundMark x1="51271" y1="53682" x2="46441" y2="50950"/>
                        <a14:foregroundMark x1="46441" y1="50950" x2="45085" y2="60689"/>
                        <a14:foregroundMark x1="45085" y1="60689" x2="45085" y2="52969"/>
                        <a14:foregroundMark x1="45085" y1="52969" x2="43898" y2="61401"/>
                        <a14:foregroundMark x1="43898" y1="61401" x2="44068" y2="51544"/>
                        <a14:foregroundMark x1="44068" y1="51544" x2="42881" y2="62233"/>
                        <a14:foregroundMark x1="42881" y1="62233" x2="39661" y2="70071"/>
                        <a14:foregroundMark x1="39661" y1="70071" x2="35085" y2="91211"/>
                        <a14:foregroundMark x1="35085" y1="91211" x2="34237" y2="9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3725069"/>
            <a:ext cx="48053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4006B1C7-FA36-4921-9DD6-128F9EC7B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3" b="99030" l="10000" r="90000">
                        <a14:foregroundMark x1="52000" y1="38220" x2="53143" y2="29606"/>
                        <a14:foregroundMark x1="53214" y1="31090" x2="51393" y2="27667"/>
                        <a14:foregroundMark x1="59036" y1="77924" x2="57516" y2="87712"/>
                        <a14:foregroundMark x1="54606" y1="96446" x2="53321" y2="98916"/>
                        <a14:foregroundMark x1="53321" y1="98916" x2="50964" y2="84084"/>
                        <a14:foregroundMark x1="50964" y1="84084" x2="48321" y2="94353"/>
                        <a14:foregroundMark x1="48321" y1="94353" x2="45679" y2="87222"/>
                        <a14:foregroundMark x1="45679" y1="87222" x2="47000" y2="80319"/>
                        <a14:foregroundMark x1="47000" y1="80319" x2="43179" y2="97775"/>
                        <a14:foregroundMark x1="43179" y1="97775" x2="40071" y2="92926"/>
                        <a14:foregroundMark x1="40071" y1="92926" x2="36357" y2="97661"/>
                        <a14:foregroundMark x1="36357" y1="97661" x2="32786" y2="88762"/>
                        <a14:foregroundMark x1="32786" y1="88762" x2="31714" y2="96577"/>
                        <a14:foregroundMark x1="31714" y1="96577" x2="29393" y2="99030"/>
                        <a14:foregroundMark x1="55464" y1="79578" x2="56152" y2="90133"/>
                        <a14:foregroundMark x1="59036" y1="76383" x2="57643" y2="85796"/>
                        <a14:foregroundMark x1="57643" y1="85796" x2="61786" y2="79521"/>
                        <a14:foregroundMark x1="61786" y1="79521" x2="61214" y2="87621"/>
                        <a14:backgroundMark x1="12536" y1="19281" x2="11214" y2="33942"/>
                        <a14:backgroundMark x1="11214" y1="33942" x2="24929" y2="18939"/>
                        <a14:backgroundMark x1="24929" y1="18939" x2="23964" y2="29036"/>
                        <a14:backgroundMark x1="23964" y1="29036" x2="17179" y2="52767"/>
                        <a14:backgroundMark x1="17179" y1="52767" x2="30393" y2="26184"/>
                        <a14:backgroundMark x1="30393" y1="26184" x2="28536" y2="44952"/>
                        <a14:backgroundMark x1="28536" y1="44952" x2="33357" y2="29435"/>
                        <a14:backgroundMark x1="33357" y1="29435" x2="37036" y2="24758"/>
                        <a14:backgroundMark x1="37036" y1="24758" x2="39786" y2="18768"/>
                        <a14:backgroundMark x1="39786" y1="18768" x2="43607" y2="47005"/>
                        <a14:backgroundMark x1="43607" y1="47005" x2="23571" y2="85454"/>
                        <a14:backgroundMark x1="23571" y1="85454" x2="25571" y2="61038"/>
                        <a14:backgroundMark x1="25571" y1="61038" x2="16179" y2="78836"/>
                        <a14:backgroundMark x1="16179" y1="78836" x2="15464" y2="54307"/>
                        <a14:backgroundMark x1="15464" y1="54307" x2="13679" y2="66286"/>
                        <a14:backgroundMark x1="13679" y1="66286" x2="19607" y2="34398"/>
                        <a14:backgroundMark x1="19607" y1="34398" x2="20964" y2="30861"/>
                        <a14:backgroundMark x1="49571" y1="23731" x2="49393" y2="30975"/>
                        <a14:backgroundMark x1="49393" y1="30975" x2="47393" y2="24758"/>
                        <a14:backgroundMark x1="47393" y1="24758" x2="47393" y2="24701"/>
                        <a14:backgroundMark x1="61321" y1="37935" x2="68000" y2="54421"/>
                        <a14:backgroundMark x1="68000" y1="54421" x2="65036" y2="60753"/>
                        <a14:backgroundMark x1="65036" y1="60753" x2="60536" y2="63206"/>
                        <a14:backgroundMark x1="60536" y1="63206" x2="65714" y2="75870"/>
                        <a14:backgroundMark x1="65714" y1="75870" x2="65714" y2="84598"/>
                        <a14:backgroundMark x1="65714" y1="84598" x2="68071" y2="88078"/>
                        <a14:backgroundMark x1="61393" y1="70679" x2="61643" y2="71820"/>
                        <a14:backgroundMark x1="60857" y1="92641" x2="58857" y2="86138"/>
                        <a14:backgroundMark x1="58857" y1="86138" x2="54571" y2="99829"/>
                        <a14:backgroundMark x1="54571" y1="99829" x2="58607" y2="96292"/>
                        <a14:backgroundMark x1="58607" y1="96292" x2="59750" y2="94467"/>
                        <a14:backgroundMark x1="59214" y1="83457" x2="59464" y2="82088"/>
                        <a14:backgroundMark x1="60679" y1="87336" x2="61643" y2="88876"/>
                        <a14:backgroundMark x1="60250" y1="88192" x2="56071" y2="91500"/>
                        <a14:backgroundMark x1="56071" y1="91500" x2="55071" y2="98688"/>
                        <a14:backgroundMark x1="55071" y1="98688" x2="54607" y2="99886"/>
                        <a14:backgroundMark x1="50357" y1="20821" x2="54357" y2="23731"/>
                        <a14:backgroundMark x1="54357" y1="23731" x2="48679" y2="21506"/>
                        <a14:backgroundMark x1="55036" y1="32516" x2="53750" y2="25385"/>
                        <a14:backgroundMark x1="53750" y1="25385" x2="49750" y2="23731"/>
                        <a14:backgroundMark x1="51750" y1="26127" x2="55750" y2="31375"/>
                        <a14:backgroundMark x1="55750" y1="31375" x2="56000" y2="31546"/>
                        <a14:backgroundMark x1="47393" y1="24187" x2="43821" y2="29150"/>
                        <a14:backgroundMark x1="43821" y1="29150" x2="41750" y2="35881"/>
                        <a14:backgroundMark x1="41750" y1="35881" x2="48786" y2="20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24653" r="33739"/>
          <a:stretch/>
        </p:blipFill>
        <p:spPr bwMode="auto">
          <a:xfrm>
            <a:off x="1759930" y="3826989"/>
            <a:ext cx="3154970" cy="36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85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0E2A-999B-4C98-96FA-0218D92E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Project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00AC4-CE61-47A5-8FA9-59D358109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90047F-A13C-4EA8-907C-FB59F9B15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463434"/>
              </p:ext>
            </p:extLst>
          </p:nvPr>
        </p:nvGraphicFramePr>
        <p:xfrm>
          <a:off x="838200" y="2353912"/>
          <a:ext cx="10803258" cy="29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1629">
                  <a:extLst>
                    <a:ext uri="{9D8B030D-6E8A-4147-A177-3AD203B41FA5}">
                      <a16:colId xmlns:a16="http://schemas.microsoft.com/office/drawing/2014/main" val="2070448657"/>
                    </a:ext>
                  </a:extLst>
                </a:gridCol>
                <a:gridCol w="5401629">
                  <a:extLst>
                    <a:ext uri="{9D8B030D-6E8A-4147-A177-3AD203B41FA5}">
                      <a16:colId xmlns:a16="http://schemas.microsoft.com/office/drawing/2014/main" val="773019012"/>
                    </a:ext>
                  </a:extLst>
                </a:gridCol>
              </a:tblGrid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Hours Worked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2933525113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Rebecca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184h 56m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912961961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Elliot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139h 25m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1538064018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Max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89h 30m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3344549758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Zach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82h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458097648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r>
                        <a:rPr lang="en-GB" sz="2400" dirty="0"/>
                        <a:t>Joe</a:t>
                      </a:r>
                    </a:p>
                  </a:txBody>
                  <a:tcPr marL="121537" marR="121537" marT="60769" marB="60769"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56h</a:t>
                      </a:r>
                    </a:p>
                  </a:txBody>
                  <a:tcPr marL="121537" marR="121537" marT="60769" marB="60769"/>
                </a:tc>
                <a:extLst>
                  <a:ext uri="{0D108BD9-81ED-4DB2-BD59-A6C34878D82A}">
                    <a16:rowId xmlns:a16="http://schemas.microsoft.com/office/drawing/2014/main" val="312738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15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8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C33A-3D86-494C-831C-49E185BA4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24" y="1697797"/>
            <a:ext cx="3401352" cy="214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F16AB-849B-4477-A6EB-C6E5431CA61C}"/>
              </a:ext>
            </a:extLst>
          </p:cNvPr>
          <p:cNvSpPr txBox="1"/>
          <p:nvPr/>
        </p:nvSpPr>
        <p:spPr>
          <a:xfrm>
            <a:off x="2477409" y="5884074"/>
            <a:ext cx="72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Zachari Cooper – Rebecca Brannum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03" y="3488479"/>
            <a:ext cx="4381994" cy="2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</a:t>
            </a:r>
            <a:r>
              <a:rPr lang="en-GB" i="1" dirty="0"/>
              <a:t>Go Nuts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7089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competitive, networked multiplayer racing game for 3-5 players</a:t>
            </a:r>
          </a:p>
          <a:p>
            <a:r>
              <a:rPr lang="en-GB" dirty="0"/>
              <a:t>Simultaneous, symmetric gameplay</a:t>
            </a:r>
          </a:p>
          <a:p>
            <a:r>
              <a:rPr lang="en-GB" dirty="0"/>
              <a:t>PC standalone, keyboard &amp; Mouse</a:t>
            </a:r>
          </a:p>
          <a:p>
            <a:r>
              <a:rPr lang="en-GB" dirty="0"/>
              <a:t>8 minute playtime</a:t>
            </a:r>
          </a:p>
          <a:p>
            <a:r>
              <a:rPr lang="en-GB" dirty="0"/>
              <a:t>Males aged 10-15</a:t>
            </a:r>
          </a:p>
          <a:p>
            <a:pPr marL="0" indent="0" algn="r">
              <a:buNone/>
            </a:pPr>
            <a:endParaRPr lang="en-GB" sz="3200" dirty="0"/>
          </a:p>
          <a:p>
            <a:pPr marL="0" indent="0" algn="r">
              <a:buNone/>
            </a:pPr>
            <a:r>
              <a:rPr lang="en-GB" sz="3200" dirty="0"/>
              <a:t>Overall goal:</a:t>
            </a:r>
          </a:p>
          <a:p>
            <a:pPr marL="457200" lvl="1" indent="0" algn="r">
              <a:buNone/>
            </a:pPr>
            <a:r>
              <a:rPr lang="en-GB" sz="2800" dirty="0"/>
              <a:t>Obtain 2 nuts before anyone else</a:t>
            </a:r>
          </a:p>
          <a:p>
            <a:pPr marL="914400" lvl="2" indent="0" algn="r">
              <a:buNone/>
            </a:pPr>
            <a:r>
              <a:rPr lang="en-GB" sz="2400" dirty="0"/>
              <a:t>Reach the far end of the level</a:t>
            </a:r>
          </a:p>
          <a:p>
            <a:pPr marL="914400" lvl="2" indent="0" algn="r">
              <a:buNone/>
            </a:pPr>
            <a:r>
              <a:rPr lang="en-GB" sz="2400" dirty="0"/>
              <a:t>Grab a nut</a:t>
            </a:r>
          </a:p>
          <a:p>
            <a:pPr marL="914400" lvl="2" indent="0" algn="r">
              <a:buNone/>
            </a:pPr>
            <a:r>
              <a:rPr lang="en-GB" sz="2400" dirty="0"/>
              <a:t>Return to base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2" descr="https://i.pinimg.com/originals/70/e9/b7/70e9b77bec3015b2a3dd3aff558db4b8.jpg">
            <a:extLst>
              <a:ext uri="{FF2B5EF4-FFF2-40B4-BE49-F238E27FC236}">
                <a16:creationId xmlns:a16="http://schemas.microsoft.com/office/drawing/2014/main" id="{87027957-CF5B-4234-A006-D2D0411A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9" b="98498" l="4821" r="90000">
                        <a14:foregroundMark x1="41607" y1="16524" x2="39107" y2="6009"/>
                        <a14:foregroundMark x1="39107" y1="6009" x2="37143" y2="13090"/>
                        <a14:foregroundMark x1="61786" y1="36052" x2="58571" y2="40987"/>
                        <a14:foregroundMark x1="63214" y1="48498" x2="62679" y2="41845"/>
                        <a14:foregroundMark x1="62679" y1="41631" x2="62857" y2="33691"/>
                        <a14:foregroundMark x1="26964" y1="45279" x2="10000" y2="60944"/>
                        <a14:foregroundMark x1="10000" y1="60944" x2="7679" y2="68455"/>
                        <a14:foregroundMark x1="7679" y1="68455" x2="8571" y2="76609"/>
                        <a14:foregroundMark x1="8571" y1="76609" x2="6429" y2="84120"/>
                        <a14:foregroundMark x1="6429" y1="84120" x2="7321" y2="92275"/>
                        <a14:foregroundMark x1="7321" y1="92275" x2="10714" y2="99142"/>
                        <a14:foregroundMark x1="10714" y1="99142" x2="14464" y2="81974"/>
                        <a14:foregroundMark x1="14464" y1="81974" x2="19464" y2="93991"/>
                        <a14:foregroundMark x1="19464" y1="93991" x2="24464" y2="85193"/>
                        <a14:foregroundMark x1="24464" y1="85193" x2="29643" y2="97425"/>
                        <a14:foregroundMark x1="29643" y1="97425" x2="36786" y2="91631"/>
                        <a14:foregroundMark x1="36786" y1="91631" x2="40893" y2="98927"/>
                        <a14:foregroundMark x1="40893" y1="98927" x2="48036" y2="90987"/>
                        <a14:foregroundMark x1="48036" y1="90987" x2="50893" y2="98498"/>
                        <a14:foregroundMark x1="50893" y1="98498" x2="53571" y2="91202"/>
                        <a14:foregroundMark x1="53571" y1="91202" x2="59821" y2="95923"/>
                        <a14:foregroundMark x1="59821" y1="95923" x2="71039" y2="90247"/>
                        <a14:foregroundMark x1="69486" y1="63576" x2="69286" y2="63423"/>
                        <a14:foregroundMark x1="20357" y1="92704" x2="26964" y2="99142"/>
                        <a14:foregroundMark x1="26964" y1="99142" x2="46607" y2="98283"/>
                        <a14:foregroundMark x1="46607" y1="98283" x2="49821" y2="98712"/>
                        <a14:foregroundMark x1="10536" y1="72103" x2="6429" y2="79399"/>
                        <a14:foregroundMark x1="6429" y1="79399" x2="4821" y2="87983"/>
                        <a14:foregroundMark x1="4821" y1="87983" x2="8571" y2="95494"/>
                        <a14:backgroundMark x1="64821" y1="47854" x2="70000" y2="63090"/>
                        <a14:backgroundMark x1="70000" y1="63090" x2="74643" y2="68670"/>
                        <a14:backgroundMark x1="74643" y1="68670" x2="75893" y2="84979"/>
                        <a14:backgroundMark x1="75893" y1="84979" x2="74107" y2="69528"/>
                        <a14:backgroundMark x1="73393" y1="67382" x2="76250" y2="79185"/>
                        <a14:backgroundMark x1="76250" y1="79185" x2="74464" y2="90987"/>
                        <a14:backgroundMark x1="74464" y1="90987" x2="71964" y2="66524"/>
                        <a14:backgroundMark x1="71964" y1="66524" x2="76786" y2="79185"/>
                        <a14:backgroundMark x1="76786" y1="79185" x2="76964" y2="9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51" y="3765987"/>
            <a:ext cx="4155085" cy="34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93D0AB-DBEC-45EF-9C37-5C959129F7A0}"/>
              </a:ext>
            </a:extLst>
          </p:cNvPr>
          <p:cNvSpPr txBox="1">
            <a:spLocks/>
          </p:cNvSpPr>
          <p:nvPr/>
        </p:nvSpPr>
        <p:spPr>
          <a:xfrm rot="19792941">
            <a:off x="2732151" y="4230047"/>
            <a:ext cx="1143296" cy="1342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A61B4F-A132-4008-B889-2FDB5587F3DC}"/>
              </a:ext>
            </a:extLst>
          </p:cNvPr>
          <p:cNvSpPr txBox="1">
            <a:spLocks/>
          </p:cNvSpPr>
          <p:nvPr/>
        </p:nvSpPr>
        <p:spPr>
          <a:xfrm rot="2201108">
            <a:off x="5567455" y="3539446"/>
            <a:ext cx="1143295" cy="134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910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Changes Since Beta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Animated models</a:t>
            </a:r>
          </a:p>
          <a:p>
            <a:r>
              <a:rPr lang="en-GB" dirty="0"/>
              <a:t>Bug fixing for multiplayer</a:t>
            </a:r>
          </a:p>
          <a:p>
            <a:r>
              <a:rPr lang="en-GB" dirty="0"/>
              <a:t>New skybox and lighting</a:t>
            </a:r>
          </a:p>
          <a:p>
            <a:r>
              <a:rPr lang="en-GB" dirty="0"/>
              <a:t>HUD Changes</a:t>
            </a:r>
          </a:p>
          <a:p>
            <a:r>
              <a:rPr lang="en-GB" dirty="0"/>
              <a:t>Gameplay tweaks</a:t>
            </a:r>
          </a:p>
          <a:p>
            <a:r>
              <a:rPr lang="en-GB" dirty="0"/>
              <a:t>Hitbox adjustments</a:t>
            </a:r>
          </a:p>
          <a:p>
            <a:r>
              <a:rPr lang="en-GB" dirty="0"/>
              <a:t>Tutorialisation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9F95A-F6DD-49B2-BF14-570B64DD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78" b="99491" l="10000" r="90000">
                        <a14:foregroundMark x1="23222" y1="29112" x2="19323" y2="33194"/>
                        <a14:foregroundMark x1="19323" y1="33194" x2="20885" y2="36852"/>
                        <a14:foregroundMark x1="16849" y1="35509" x2="17708" y2="35509"/>
                        <a14:foregroundMark x1="16667" y1="34676" x2="13932" y2="31204"/>
                        <a14:foregroundMark x1="15078" y1="31019" x2="23629" y2="27143"/>
                        <a14:foregroundMark x1="20667" y1="47169" x2="20130" y2="62083"/>
                        <a14:foregroundMark x1="20990" y1="38194" x2="20915" y2="40266"/>
                        <a14:foregroundMark x1="20130" y1="62083" x2="21094" y2="73194"/>
                        <a14:foregroundMark x1="21094" y1="73194" x2="17500" y2="94352"/>
                        <a14:foregroundMark x1="17500" y1="94352" x2="24010" y2="91806"/>
                        <a14:foregroundMark x1="24010" y1="91806" x2="37422" y2="98750"/>
                        <a14:foregroundMark x1="37422" y1="98750" x2="42552" y2="89352"/>
                        <a14:foregroundMark x1="42552" y1="89352" x2="35677" y2="85370"/>
                        <a14:foregroundMark x1="35677" y1="85370" x2="23307" y2="52685"/>
                        <a14:foregroundMark x1="23307" y1="52685" x2="21369" y2="43777"/>
                        <a14:foregroundMark x1="20234" y1="94676" x2="18828" y2="99491"/>
                        <a14:foregroundMark x1="18255" y1="41898" x2="16771" y2="53287"/>
                        <a14:foregroundMark x1="16771" y1="53287" x2="19531" y2="41481"/>
                        <a14:foregroundMark x1="20354" y1="48684" x2="20964" y2="54028"/>
                        <a14:foregroundMark x1="19531" y1="41481" x2="19934" y2="45010"/>
                        <a14:foregroundMark x1="20964" y1="54028" x2="20492" y2="48014"/>
                        <a14:foregroundMark x1="14505" y1="37685" x2="19818" y2="31620"/>
                        <a14:foregroundMark x1="24113" y1="30505" x2="25703" y2="30093"/>
                        <a14:foregroundMark x1="19818" y1="31620" x2="22867" y2="30829"/>
                        <a14:foregroundMark x1="25703" y1="30093" x2="26068" y2="42315"/>
                        <a14:foregroundMark x1="26068" y1="42315" x2="34609" y2="28333"/>
                        <a14:foregroundMark x1="26615" y1="31343" x2="24455" y2="28852"/>
                        <a14:foregroundMark x1="24534" y1="28471" x2="26536" y2="29352"/>
                        <a14:foregroundMark x1="56540" y1="27525" x2="53071" y2="24200"/>
                        <a14:foregroundMark x1="67865" y1="38380" x2="60634" y2="31449"/>
                        <a14:foregroundMark x1="73411" y1="14815" x2="79453" y2="10694"/>
                        <a14:foregroundMark x1="79453" y1="10694" x2="76797" y2="13796"/>
                        <a14:foregroundMark x1="86953" y1="15972" x2="88620" y2="19167"/>
                        <a14:foregroundMark x1="83359" y1="12130" x2="77448" y2="7639"/>
                        <a14:foregroundMark x1="77448" y1="7639" x2="77161" y2="6806"/>
                        <a14:foregroundMark x1="74453" y1="5278" x2="72005" y2="14861"/>
                        <a14:foregroundMark x1="72005" y1="14861" x2="72474" y2="12315"/>
                        <a14:foregroundMark x1="54697" y1="23836" x2="54781" y2="22557"/>
                        <a14:foregroundMark x1="63464" y1="35185" x2="54427" y2="28704"/>
                        <a14:foregroundMark x1="53021" y1="26343" x2="53203" y2="29028"/>
                        <a14:foregroundMark x1="53776" y1="28519" x2="52552" y2="26343"/>
                        <a14:foregroundMark x1="53411" y1="26019" x2="51571" y2="22860"/>
                        <a14:foregroundMark x1="52943" y1="27685" x2="50859" y2="24491"/>
                        <a14:foregroundMark x1="52113" y1="23268" x2="53307" y2="26157"/>
                        <a14:foregroundMark x1="54063" y1="26574" x2="52682" y2="26806"/>
                        <a14:foregroundMark x1="67266" y1="25463" x2="61719" y2="21759"/>
                        <a14:foregroundMark x1="61719" y1="21759" x2="59453" y2="23009"/>
                        <a14:foregroundMark x1="54948" y1="26574" x2="55625" y2="26667"/>
                        <a14:backgroundMark x1="42500" y1="21481" x2="66302" y2="80324"/>
                        <a14:backgroundMark x1="66302" y1="80324" x2="68932" y2="93935"/>
                        <a14:backgroundMark x1="68932" y1="93935" x2="67396" y2="96806"/>
                        <a14:backgroundMark x1="24557" y1="25509" x2="16198" y2="65926"/>
                        <a14:backgroundMark x1="50495" y1="19167" x2="51999" y2="21998"/>
                        <a14:backgroundMark x1="54349" y1="19491" x2="57708" y2="28981"/>
                        <a14:backgroundMark x1="57708" y1="28981" x2="60833" y2="31019"/>
                        <a14:backgroundMark x1="49635" y1="22176" x2="53315" y2="25616"/>
                        <a14:backgroundMark x1="56068" y1="24676" x2="55625" y2="24676"/>
                        <a14:backgroundMark x1="56250" y1="25694" x2="50286" y2="21204"/>
                        <a14:backgroundMark x1="50286" y1="21204" x2="51172" y2="21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09" t="1449" r="9771" b="5499"/>
          <a:stretch/>
        </p:blipFill>
        <p:spPr>
          <a:xfrm rot="17483824">
            <a:off x="6990260" y="1997104"/>
            <a:ext cx="6060723" cy="762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0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Animated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Low poly model adapted</a:t>
            </a:r>
          </a:p>
          <a:p>
            <a:r>
              <a:rPr lang="en-GB" dirty="0"/>
              <a:t>Animations created for –</a:t>
            </a:r>
          </a:p>
          <a:p>
            <a:pPr lvl="1"/>
            <a:r>
              <a:rPr lang="en-GB" dirty="0"/>
              <a:t>Starting</a:t>
            </a:r>
          </a:p>
          <a:p>
            <a:pPr lvl="1"/>
            <a:r>
              <a:rPr lang="en-GB" dirty="0"/>
              <a:t>Gameplay</a:t>
            </a:r>
          </a:p>
          <a:p>
            <a:pPr lvl="2"/>
            <a:r>
              <a:rPr lang="en-GB" dirty="0"/>
              <a:t>Running</a:t>
            </a:r>
          </a:p>
          <a:p>
            <a:pPr lvl="2"/>
            <a:r>
              <a:rPr lang="en-GB" dirty="0"/>
              <a:t>Jumping</a:t>
            </a:r>
          </a:p>
          <a:p>
            <a:pPr lvl="2"/>
            <a:r>
              <a:rPr lang="en-GB" dirty="0"/>
              <a:t>Gliding</a:t>
            </a:r>
          </a:p>
          <a:p>
            <a:pPr lvl="2"/>
            <a:r>
              <a:rPr lang="en-GB" dirty="0"/>
              <a:t>Grappling</a:t>
            </a:r>
          </a:p>
          <a:p>
            <a:pPr lvl="2"/>
            <a:r>
              <a:rPr lang="en-GB" dirty="0"/>
              <a:t>Idle</a:t>
            </a:r>
          </a:p>
          <a:p>
            <a:pPr marL="914400" lvl="2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66244-76AF-4782-99BB-A295A8E31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49" y="1825625"/>
            <a:ext cx="5659825" cy="44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Bug Fixing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978279"/>
            <a:ext cx="10233800" cy="1763881"/>
          </a:xfrm>
        </p:spPr>
        <p:txBody>
          <a:bodyPr/>
          <a:lstStyle/>
          <a:p>
            <a:r>
              <a:rPr lang="en-GB" dirty="0"/>
              <a:t>Network bugs</a:t>
            </a:r>
          </a:p>
          <a:p>
            <a:pPr lvl="1"/>
            <a:r>
              <a:rPr lang="en-GB" dirty="0"/>
              <a:t>Joining/playing the game</a:t>
            </a:r>
          </a:p>
          <a:p>
            <a:pPr lvl="1"/>
            <a:r>
              <a:rPr lang="en-GB" dirty="0"/>
              <a:t>Latency issues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7198AF-C5A3-40A4-993F-59A8C283BB0E}"/>
              </a:ext>
            </a:extLst>
          </p:cNvPr>
          <p:cNvSpPr txBox="1">
            <a:spLocks/>
          </p:cNvSpPr>
          <p:nvPr/>
        </p:nvSpPr>
        <p:spPr>
          <a:xfrm>
            <a:off x="1120000" y="3846663"/>
            <a:ext cx="10233800" cy="23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Gameplay bugs</a:t>
            </a:r>
          </a:p>
          <a:p>
            <a:pPr lvl="1"/>
            <a:r>
              <a:rPr lang="en-GB" dirty="0"/>
              <a:t>Animation states</a:t>
            </a:r>
          </a:p>
          <a:p>
            <a:pPr lvl="1"/>
            <a:r>
              <a:rPr lang="en-GB" dirty="0"/>
              <a:t>Camera issues</a:t>
            </a:r>
          </a:p>
          <a:p>
            <a:pPr lvl="1"/>
            <a:r>
              <a:rPr lang="en-GB" dirty="0"/>
              <a:t>Grapple points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29D8AF-D1F1-4352-8021-03A438A27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88" y="1690688"/>
            <a:ext cx="6138329" cy="41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8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    New Skybox, Lighting </a:t>
            </a:r>
            <a:br>
              <a:rPr lang="en-GB" dirty="0"/>
            </a:br>
            <a:r>
              <a:rPr lang="en-GB" dirty="0"/>
              <a:t>and HUD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r="40025"/>
          <a:stretch/>
        </p:blipFill>
        <p:spPr>
          <a:xfrm>
            <a:off x="1941512" y="1799398"/>
            <a:ext cx="8308975" cy="4675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0443-9B64-44D9-9AF7-949D11D0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Tutorialisation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23B0FC-F74D-445D-8297-C768F66B7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3437" t="84130" r="24071"/>
          <a:stretch/>
        </p:blipFill>
        <p:spPr>
          <a:xfrm>
            <a:off x="2900056" y="5521974"/>
            <a:ext cx="6434443" cy="109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F7692-AE4A-49C0-AE1A-1EC8771F3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704C1-895A-4FDF-9508-44EA15FAE5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3457" t="84113" r="23766"/>
          <a:stretch/>
        </p:blipFill>
        <p:spPr>
          <a:xfrm>
            <a:off x="2900055" y="4238735"/>
            <a:ext cx="6434443" cy="1089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3B5D4-BC3F-42B4-9116-BADDFC3126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5" y="1842995"/>
            <a:ext cx="3652871" cy="182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4DA15-F334-477C-9142-B0D2929A22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24" y="1690688"/>
            <a:ext cx="3957483" cy="19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/>
              <a:t>Iteration... </a:t>
            </a:r>
            <a:r>
              <a:rPr lang="en-GB" sz="4000" i="1" dirty="0"/>
              <a:t>Iteration… </a:t>
            </a:r>
            <a:r>
              <a:rPr lang="en-GB" sz="4000" b="1" i="1" dirty="0"/>
              <a:t>Iteration…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826779" y="1596274"/>
            <a:ext cx="3669771" cy="2064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7552" t="22038" r="17865" b="13332"/>
          <a:stretch/>
        </p:blipFill>
        <p:spPr>
          <a:xfrm>
            <a:off x="1997604" y="1594796"/>
            <a:ext cx="3669771" cy="2065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604" y="4099871"/>
            <a:ext cx="3669771" cy="20642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13" t="3460" r="519"/>
          <a:stretch/>
        </p:blipFill>
        <p:spPr>
          <a:xfrm>
            <a:off x="6826778" y="4098392"/>
            <a:ext cx="3669771" cy="20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6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Gameplay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60078" t="14084" b="19885"/>
          <a:stretch>
            <a:fillRect/>
          </a:stretch>
        </p:blipFill>
        <p:spPr bwMode="auto">
          <a:xfrm>
            <a:off x="4191990" y="1690688"/>
            <a:ext cx="3800104" cy="212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 l="60390" t="14545" r="961" b="41934"/>
          <a:stretch>
            <a:fillRect/>
          </a:stretch>
        </p:blipFill>
        <p:spPr bwMode="auto">
          <a:xfrm>
            <a:off x="2850079" y="4061337"/>
            <a:ext cx="6483926" cy="2464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865172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2759</TotalTime>
  <Words>218</Words>
  <Application>Microsoft Office PowerPoint</Application>
  <PresentationFormat>Widescreen</PresentationFormat>
  <Paragraphs>70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Rockwell</vt:lpstr>
      <vt:lpstr>Depth</vt:lpstr>
      <vt:lpstr>PowerPoint Presentation</vt:lpstr>
      <vt:lpstr>What is Go Nuts?</vt:lpstr>
      <vt:lpstr>Changes Since Beta</vt:lpstr>
      <vt:lpstr>Animated Models</vt:lpstr>
      <vt:lpstr>Bug Fixing</vt:lpstr>
      <vt:lpstr>    New Skybox, Lighting  and HUD</vt:lpstr>
      <vt:lpstr>Tutorialisation</vt:lpstr>
      <vt:lpstr>Iteration... Iteration… Iteration…</vt:lpstr>
      <vt:lpstr>Gameplay</vt:lpstr>
      <vt:lpstr>Feedback</vt:lpstr>
      <vt:lpstr>Feedback (Cont.)</vt:lpstr>
      <vt:lpstr>Project Management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eternallyrekt</cp:lastModifiedBy>
  <cp:revision>234</cp:revision>
  <dcterms:created xsi:type="dcterms:W3CDTF">2017-11-03T10:30:16Z</dcterms:created>
  <dcterms:modified xsi:type="dcterms:W3CDTF">2018-05-01T09:10:59Z</dcterms:modified>
</cp:coreProperties>
</file>